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46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AD1F-B858-4488-ACA4-89E964A07CE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6F65-786A-44CF-B1B5-A44EF540EC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9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AD1F-B858-4488-ACA4-89E964A07CE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6F65-786A-44CF-B1B5-A44EF540EC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70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AD1F-B858-4488-ACA4-89E964A07CE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6F65-786A-44CF-B1B5-A44EF540EC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56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AD1F-B858-4488-ACA4-89E964A07CE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6F65-786A-44CF-B1B5-A44EF540EC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2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AD1F-B858-4488-ACA4-89E964A07CE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6F65-786A-44CF-B1B5-A44EF540EC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4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AD1F-B858-4488-ACA4-89E964A07CE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6F65-786A-44CF-B1B5-A44EF540EC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AD1F-B858-4488-ACA4-89E964A07CE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6F65-786A-44CF-B1B5-A44EF540EC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41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AD1F-B858-4488-ACA4-89E964A07CE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6F65-786A-44CF-B1B5-A44EF540EC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64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AD1F-B858-4488-ACA4-89E964A07CE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6F65-786A-44CF-B1B5-A44EF540EC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91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AD1F-B858-4488-ACA4-89E964A07CE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6F65-786A-44CF-B1B5-A44EF540EC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50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AD1F-B858-4488-ACA4-89E964A07CE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6F65-786A-44CF-B1B5-A44EF540EC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59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AD1F-B858-4488-ACA4-89E964A07CEF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6F65-786A-44CF-B1B5-A44EF540EC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82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hdphoto" Target="../media/hdphoto1.wdp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366981" y="727114"/>
            <a:ext cx="6060604" cy="1961003"/>
            <a:chOff x="366981" y="727114"/>
            <a:chExt cx="6060604" cy="1961003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366981" y="727114"/>
              <a:ext cx="2919470" cy="1961003"/>
              <a:chOff x="352541" y="727115"/>
              <a:chExt cx="2919470" cy="1961003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352541" y="727116"/>
                <a:ext cx="2919470" cy="196100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  <p:sp>
            <p:nvSpPr>
              <p:cNvPr id="5" name="テキスト ボックス 6"/>
              <p:cNvSpPr txBox="1"/>
              <p:nvPr/>
            </p:nvSpPr>
            <p:spPr>
              <a:xfrm>
                <a:off x="716901" y="727115"/>
                <a:ext cx="2190750" cy="32842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▼エントランス</a:t>
                </a:r>
                <a:endParaRPr kumimoji="1"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3508115" y="727114"/>
              <a:ext cx="2919470" cy="1961003"/>
              <a:chOff x="352541" y="727115"/>
              <a:chExt cx="2919470" cy="1961003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352541" y="727116"/>
                <a:ext cx="2919470" cy="196100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  <p:sp>
            <p:nvSpPr>
              <p:cNvPr id="35" name="テキスト ボックス 6"/>
              <p:cNvSpPr txBox="1"/>
              <p:nvPr/>
            </p:nvSpPr>
            <p:spPr>
              <a:xfrm>
                <a:off x="716901" y="727115"/>
                <a:ext cx="2190750" cy="32842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▼</a:t>
                </a:r>
                <a:r>
                  <a:rPr lang="ja-JP" alt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カタログ</a:t>
                </a:r>
                <a:r>
                  <a:rPr lang="ja-JP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置き場</a:t>
                </a:r>
                <a:endParaRPr kumimoji="1"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7" name="グループ化 36"/>
          <p:cNvGrpSpPr/>
          <p:nvPr/>
        </p:nvGrpSpPr>
        <p:grpSpPr>
          <a:xfrm>
            <a:off x="366981" y="2796449"/>
            <a:ext cx="2919470" cy="1961003"/>
            <a:chOff x="352541" y="727115"/>
            <a:chExt cx="2919470" cy="1961003"/>
          </a:xfrm>
        </p:grpSpPr>
        <p:sp>
          <p:nvSpPr>
            <p:cNvPr id="38" name="正方形/長方形 37"/>
            <p:cNvSpPr/>
            <p:nvPr/>
          </p:nvSpPr>
          <p:spPr>
            <a:xfrm>
              <a:off x="352541" y="727116"/>
              <a:ext cx="2919470" cy="196100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39" name="テキスト ボックス 6"/>
            <p:cNvSpPr txBox="1"/>
            <p:nvPr/>
          </p:nvSpPr>
          <p:spPr>
            <a:xfrm>
              <a:off x="716901" y="727115"/>
              <a:ext cx="2190750" cy="3284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▼</a:t>
              </a:r>
              <a:r>
                <a:rPr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デスク周り①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3508115" y="2796449"/>
            <a:ext cx="2919470" cy="1961003"/>
            <a:chOff x="352541" y="727115"/>
            <a:chExt cx="2919470" cy="1961003"/>
          </a:xfrm>
        </p:grpSpPr>
        <p:sp>
          <p:nvSpPr>
            <p:cNvPr id="41" name="正方形/長方形 40"/>
            <p:cNvSpPr/>
            <p:nvPr/>
          </p:nvSpPr>
          <p:spPr>
            <a:xfrm>
              <a:off x="352541" y="727116"/>
              <a:ext cx="2919470" cy="196100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42" name="テキスト ボックス 6"/>
            <p:cNvSpPr txBox="1"/>
            <p:nvPr/>
          </p:nvSpPr>
          <p:spPr>
            <a:xfrm>
              <a:off x="716901" y="727115"/>
              <a:ext cx="2190750" cy="3284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▼</a:t>
              </a:r>
              <a:r>
                <a:rPr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デスク周り②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366981" y="4865785"/>
            <a:ext cx="2919470" cy="1961003"/>
            <a:chOff x="352541" y="727115"/>
            <a:chExt cx="2919470" cy="1961003"/>
          </a:xfrm>
        </p:grpSpPr>
        <p:sp>
          <p:nvSpPr>
            <p:cNvPr id="44" name="正方形/長方形 43"/>
            <p:cNvSpPr/>
            <p:nvPr/>
          </p:nvSpPr>
          <p:spPr>
            <a:xfrm>
              <a:off x="352541" y="727116"/>
              <a:ext cx="2919470" cy="196100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45" name="テキスト ボックス 6"/>
            <p:cNvSpPr txBox="1"/>
            <p:nvPr/>
          </p:nvSpPr>
          <p:spPr>
            <a:xfrm>
              <a:off x="716901" y="727115"/>
              <a:ext cx="2190750" cy="3284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▼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倉庫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3508115" y="4865785"/>
            <a:ext cx="2919470" cy="1961003"/>
            <a:chOff x="352541" y="727115"/>
            <a:chExt cx="2919470" cy="1961003"/>
          </a:xfrm>
        </p:grpSpPr>
        <p:sp>
          <p:nvSpPr>
            <p:cNvPr id="47" name="正方形/長方形 46"/>
            <p:cNvSpPr/>
            <p:nvPr/>
          </p:nvSpPr>
          <p:spPr>
            <a:xfrm>
              <a:off x="352541" y="727116"/>
              <a:ext cx="2919470" cy="196100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48" name="テキスト ボックス 6"/>
            <p:cNvSpPr txBox="1"/>
            <p:nvPr/>
          </p:nvSpPr>
          <p:spPr>
            <a:xfrm>
              <a:off x="716901" y="727115"/>
              <a:ext cx="2190750" cy="3284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▼</a:t>
              </a:r>
              <a:r>
                <a:rPr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商品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棚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366981" y="6935122"/>
            <a:ext cx="2919470" cy="1961003"/>
            <a:chOff x="352541" y="727115"/>
            <a:chExt cx="2919470" cy="1961003"/>
          </a:xfrm>
        </p:grpSpPr>
        <p:sp>
          <p:nvSpPr>
            <p:cNvPr id="50" name="正方形/長方形 49"/>
            <p:cNvSpPr/>
            <p:nvPr/>
          </p:nvSpPr>
          <p:spPr>
            <a:xfrm>
              <a:off x="352541" y="727116"/>
              <a:ext cx="2919470" cy="196100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51" name="テキスト ボックス 6"/>
            <p:cNvSpPr txBox="1"/>
            <p:nvPr/>
          </p:nvSpPr>
          <p:spPr>
            <a:xfrm>
              <a:off x="716901" y="727115"/>
              <a:ext cx="2190750" cy="3284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▼</a:t>
              </a:r>
              <a:r>
                <a:rPr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預かり品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置き場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3444389" y="6935122"/>
            <a:ext cx="2919470" cy="1961003"/>
            <a:chOff x="352541" y="727115"/>
            <a:chExt cx="2919470" cy="1961003"/>
          </a:xfrm>
        </p:grpSpPr>
        <p:sp>
          <p:nvSpPr>
            <p:cNvPr id="53" name="正方形/長方形 52"/>
            <p:cNvSpPr/>
            <p:nvPr/>
          </p:nvSpPr>
          <p:spPr>
            <a:xfrm>
              <a:off x="352541" y="727116"/>
              <a:ext cx="2919470" cy="196100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54" name="テキスト ボックス 6"/>
            <p:cNvSpPr txBox="1"/>
            <p:nvPr/>
          </p:nvSpPr>
          <p:spPr>
            <a:xfrm>
              <a:off x="716901" y="727115"/>
              <a:ext cx="2190750" cy="3284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▼</a:t>
              </a:r>
              <a:r>
                <a:rPr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廃棄品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置き場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>
            <a:off x="3818925" y="127612"/>
            <a:ext cx="151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紹介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428529" y="157369"/>
            <a:ext cx="626190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8" y="967509"/>
            <a:ext cx="2919471" cy="173930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66" y="1042001"/>
            <a:ext cx="2878836" cy="16695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0" y="5141063"/>
            <a:ext cx="2919471" cy="16857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89" y="7263545"/>
            <a:ext cx="2919470" cy="16102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0" y="7231175"/>
            <a:ext cx="2919471" cy="16750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0" y="3069681"/>
            <a:ext cx="2919471" cy="167112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15" y="3070579"/>
            <a:ext cx="2919470" cy="169802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13" y="5141063"/>
            <a:ext cx="2919472" cy="1685726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2514401" y="127612"/>
            <a:ext cx="1290026" cy="5232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200626" y="127612"/>
            <a:ext cx="129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RM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078468" y="293162"/>
            <a:ext cx="826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6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366981" y="727114"/>
            <a:ext cx="6060604" cy="1961003"/>
            <a:chOff x="366981" y="727114"/>
            <a:chExt cx="6060604" cy="1961003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366981" y="727114"/>
              <a:ext cx="2919470" cy="1961003"/>
              <a:chOff x="352541" y="727115"/>
              <a:chExt cx="2919470" cy="1961003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352541" y="727116"/>
                <a:ext cx="2919470" cy="196100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  <p:sp>
            <p:nvSpPr>
              <p:cNvPr id="5" name="テキスト ボックス 6"/>
              <p:cNvSpPr txBox="1"/>
              <p:nvPr/>
            </p:nvSpPr>
            <p:spPr>
              <a:xfrm>
                <a:off x="716901" y="727115"/>
                <a:ext cx="2190750" cy="32842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▼エントランス</a:t>
                </a:r>
                <a:endParaRPr kumimoji="1"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3508115" y="727114"/>
              <a:ext cx="2919470" cy="1961003"/>
              <a:chOff x="352541" y="727115"/>
              <a:chExt cx="2919470" cy="1961003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352541" y="727116"/>
                <a:ext cx="2919470" cy="196100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1100"/>
              </a:p>
            </p:txBody>
          </p:sp>
          <p:sp>
            <p:nvSpPr>
              <p:cNvPr id="35" name="テキスト ボックス 6"/>
              <p:cNvSpPr txBox="1"/>
              <p:nvPr/>
            </p:nvSpPr>
            <p:spPr>
              <a:xfrm>
                <a:off x="716901" y="727115"/>
                <a:ext cx="2190750" cy="32842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▼</a:t>
                </a:r>
                <a:r>
                  <a:rPr lang="ja-JP" alt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カタログ</a:t>
                </a:r>
                <a:r>
                  <a:rPr lang="ja-JP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置き場</a:t>
                </a:r>
                <a:endParaRPr kumimoji="1"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7" name="グループ化 36"/>
          <p:cNvGrpSpPr/>
          <p:nvPr/>
        </p:nvGrpSpPr>
        <p:grpSpPr>
          <a:xfrm>
            <a:off x="366981" y="2796449"/>
            <a:ext cx="2919470" cy="1961003"/>
            <a:chOff x="352541" y="727115"/>
            <a:chExt cx="2919470" cy="1961003"/>
          </a:xfrm>
        </p:grpSpPr>
        <p:sp>
          <p:nvSpPr>
            <p:cNvPr id="38" name="正方形/長方形 37"/>
            <p:cNvSpPr/>
            <p:nvPr/>
          </p:nvSpPr>
          <p:spPr>
            <a:xfrm>
              <a:off x="352541" y="727116"/>
              <a:ext cx="2919470" cy="196100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39" name="テキスト ボックス 6"/>
            <p:cNvSpPr txBox="1"/>
            <p:nvPr/>
          </p:nvSpPr>
          <p:spPr>
            <a:xfrm>
              <a:off x="716901" y="727115"/>
              <a:ext cx="2190750" cy="3284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▼</a:t>
              </a:r>
              <a:r>
                <a:rPr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デスク周り①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3508115" y="2796449"/>
            <a:ext cx="2919470" cy="1961003"/>
            <a:chOff x="352541" y="727115"/>
            <a:chExt cx="2919470" cy="1961003"/>
          </a:xfrm>
        </p:grpSpPr>
        <p:sp>
          <p:nvSpPr>
            <p:cNvPr id="41" name="正方形/長方形 40"/>
            <p:cNvSpPr/>
            <p:nvPr/>
          </p:nvSpPr>
          <p:spPr>
            <a:xfrm>
              <a:off x="352541" y="727116"/>
              <a:ext cx="2919470" cy="196100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42" name="テキスト ボックス 6"/>
            <p:cNvSpPr txBox="1"/>
            <p:nvPr/>
          </p:nvSpPr>
          <p:spPr>
            <a:xfrm>
              <a:off x="716901" y="727115"/>
              <a:ext cx="2190750" cy="3284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▼</a:t>
              </a:r>
              <a:r>
                <a:rPr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デスク周り②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366981" y="4865785"/>
            <a:ext cx="2919470" cy="1961003"/>
            <a:chOff x="352541" y="727115"/>
            <a:chExt cx="2919470" cy="1961003"/>
          </a:xfrm>
        </p:grpSpPr>
        <p:sp>
          <p:nvSpPr>
            <p:cNvPr id="44" name="正方形/長方形 43"/>
            <p:cNvSpPr/>
            <p:nvPr/>
          </p:nvSpPr>
          <p:spPr>
            <a:xfrm>
              <a:off x="352541" y="727116"/>
              <a:ext cx="2919470" cy="196100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45" name="テキスト ボックス 6"/>
            <p:cNvSpPr txBox="1"/>
            <p:nvPr/>
          </p:nvSpPr>
          <p:spPr>
            <a:xfrm>
              <a:off x="716901" y="727115"/>
              <a:ext cx="2190750" cy="3284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▼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倉庫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3508115" y="4865785"/>
            <a:ext cx="2919470" cy="1961003"/>
            <a:chOff x="352541" y="727115"/>
            <a:chExt cx="2919470" cy="1961003"/>
          </a:xfrm>
        </p:grpSpPr>
        <p:sp>
          <p:nvSpPr>
            <p:cNvPr id="47" name="正方形/長方形 46"/>
            <p:cNvSpPr/>
            <p:nvPr/>
          </p:nvSpPr>
          <p:spPr>
            <a:xfrm>
              <a:off x="352541" y="727116"/>
              <a:ext cx="2919470" cy="196100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48" name="テキスト ボックス 6"/>
            <p:cNvSpPr txBox="1"/>
            <p:nvPr/>
          </p:nvSpPr>
          <p:spPr>
            <a:xfrm>
              <a:off x="716901" y="727115"/>
              <a:ext cx="2190750" cy="3284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▼</a:t>
              </a:r>
              <a:r>
                <a:rPr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商品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棚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366981" y="6935122"/>
            <a:ext cx="2919470" cy="1961003"/>
            <a:chOff x="352541" y="727115"/>
            <a:chExt cx="2919470" cy="1961003"/>
          </a:xfrm>
        </p:grpSpPr>
        <p:sp>
          <p:nvSpPr>
            <p:cNvPr id="50" name="正方形/長方形 49"/>
            <p:cNvSpPr/>
            <p:nvPr/>
          </p:nvSpPr>
          <p:spPr>
            <a:xfrm>
              <a:off x="352541" y="727116"/>
              <a:ext cx="2919470" cy="196100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51" name="テキスト ボックス 6"/>
            <p:cNvSpPr txBox="1"/>
            <p:nvPr/>
          </p:nvSpPr>
          <p:spPr>
            <a:xfrm>
              <a:off x="716901" y="727115"/>
              <a:ext cx="2190750" cy="3284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▼</a:t>
              </a:r>
              <a:r>
                <a:rPr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預かり品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置き場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3444389" y="6935122"/>
            <a:ext cx="2919470" cy="1961003"/>
            <a:chOff x="352541" y="727115"/>
            <a:chExt cx="2919470" cy="1961003"/>
          </a:xfrm>
        </p:grpSpPr>
        <p:sp>
          <p:nvSpPr>
            <p:cNvPr id="53" name="正方形/長方形 52"/>
            <p:cNvSpPr/>
            <p:nvPr/>
          </p:nvSpPr>
          <p:spPr>
            <a:xfrm>
              <a:off x="352541" y="727116"/>
              <a:ext cx="2919470" cy="196100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54" name="テキスト ボックス 6"/>
            <p:cNvSpPr txBox="1"/>
            <p:nvPr/>
          </p:nvSpPr>
          <p:spPr>
            <a:xfrm>
              <a:off x="716901" y="727115"/>
              <a:ext cx="2190750" cy="3284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▼</a:t>
              </a:r>
              <a:r>
                <a:rPr lang="ja-JP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廃棄品</a:t>
              </a:r>
              <a:r>
                <a:rPr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置き場</a:t>
              </a:r>
              <a:endPara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>
            <a:off x="3818925" y="127612"/>
            <a:ext cx="151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紹介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428529" y="157369"/>
            <a:ext cx="626190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8" y="967509"/>
            <a:ext cx="2919471" cy="173930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66" y="1042001"/>
            <a:ext cx="2878836" cy="16695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0" y="5141063"/>
            <a:ext cx="2919471" cy="16857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89" y="7263545"/>
            <a:ext cx="2919470" cy="16102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0" y="7231175"/>
            <a:ext cx="2919471" cy="16750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0" y="3069681"/>
            <a:ext cx="2919471" cy="167112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15" y="3070579"/>
            <a:ext cx="2919470" cy="169802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13" y="5141063"/>
            <a:ext cx="2919472" cy="1685726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2514401" y="127612"/>
            <a:ext cx="1290026" cy="5232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200626" y="127612"/>
            <a:ext cx="129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RM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078468" y="293162"/>
            <a:ext cx="826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0544" y="2214443"/>
            <a:ext cx="264687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お客様が営業所に入って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営業所を見渡した状態の写真を撮影</a:t>
            </a:r>
            <a:endParaRPr kumimoji="1" lang="ja-JP" altLang="en-US" sz="12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748662" y="2214443"/>
            <a:ext cx="264687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使ったら元の場所に戻す。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キレイに使いましょう！</a:t>
            </a:r>
            <a:r>
              <a:rPr kumimoji="1" lang="ja-JP" altLang="en-US" sz="1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状態の写真</a:t>
            </a:r>
            <a:endParaRPr kumimoji="1" lang="ja-JP" altLang="en-US" sz="1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11053" y="6352669"/>
            <a:ext cx="203132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整理整頓心掛けましょう！</a:t>
            </a:r>
            <a:endParaRPr kumimoji="1" lang="ja-JP" altLang="en-US" sz="12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183019" y="6352669"/>
            <a:ext cx="156966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商品を施設へ</a:t>
            </a:r>
            <a:r>
              <a:rPr kumimoji="1" lang="en-US" altLang="ja-JP" sz="1200" dirty="0" smtClean="0"/>
              <a:t/>
            </a:r>
            <a:br>
              <a:rPr kumimoji="1" lang="en-US" altLang="ja-JP" sz="1200" dirty="0" smtClean="0"/>
            </a:br>
            <a:r>
              <a:rPr kumimoji="1" lang="ja-JP" altLang="en-US" sz="1200" dirty="0" smtClean="0"/>
              <a:t>早く届けましょう！</a:t>
            </a:r>
            <a:endParaRPr kumimoji="1" lang="en-US" altLang="ja-JP" sz="1200" dirty="0" smtClean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34108" y="8412151"/>
            <a:ext cx="203132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smtClean="0"/>
              <a:t>期間内に返却しましょう！</a:t>
            </a:r>
            <a:endParaRPr kumimoji="1" lang="ja-JP" altLang="en-US" sz="12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989211" y="8412151"/>
            <a:ext cx="2031325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定期的に処分しましょう！</a:t>
            </a:r>
            <a:endParaRPr kumimoji="1" lang="ja-JP" altLang="en-US" sz="1200" dirty="0"/>
          </a:p>
        </p:txBody>
      </p:sp>
      <p:sp>
        <p:nvSpPr>
          <p:cNvPr id="20" name="角丸四角形 19"/>
          <p:cNvSpPr/>
          <p:nvPr/>
        </p:nvSpPr>
        <p:spPr>
          <a:xfrm>
            <a:off x="1872611" y="3098402"/>
            <a:ext cx="3271004" cy="14255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1940544" y="3155265"/>
            <a:ext cx="2980236" cy="1359592"/>
            <a:chOff x="-3889105" y="2516774"/>
            <a:chExt cx="3971258" cy="2381473"/>
          </a:xfrm>
        </p:grpSpPr>
        <p:sp>
          <p:nvSpPr>
            <p:cNvPr id="14" name="角丸四角形 13"/>
            <p:cNvSpPr/>
            <p:nvPr/>
          </p:nvSpPr>
          <p:spPr>
            <a:xfrm>
              <a:off x="-2765234" y="3503364"/>
              <a:ext cx="594911" cy="264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角丸四角形 66"/>
            <p:cNvSpPr/>
            <p:nvPr/>
          </p:nvSpPr>
          <p:spPr>
            <a:xfrm>
              <a:off x="-2170323" y="3503364"/>
              <a:ext cx="594911" cy="264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角丸四角形 67"/>
            <p:cNvSpPr/>
            <p:nvPr/>
          </p:nvSpPr>
          <p:spPr>
            <a:xfrm>
              <a:off x="-1575412" y="3503364"/>
              <a:ext cx="594911" cy="264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角丸四角形 68"/>
            <p:cNvSpPr/>
            <p:nvPr/>
          </p:nvSpPr>
          <p:spPr>
            <a:xfrm>
              <a:off x="-2765234" y="3767769"/>
              <a:ext cx="594911" cy="264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角丸四角形 69"/>
            <p:cNvSpPr/>
            <p:nvPr/>
          </p:nvSpPr>
          <p:spPr>
            <a:xfrm>
              <a:off x="-2170323" y="3767769"/>
              <a:ext cx="594911" cy="264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角丸四角形 70"/>
            <p:cNvSpPr/>
            <p:nvPr/>
          </p:nvSpPr>
          <p:spPr>
            <a:xfrm>
              <a:off x="-1575412" y="3767769"/>
              <a:ext cx="594911" cy="264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/>
            <p:cNvSpPr/>
            <p:nvPr/>
          </p:nvSpPr>
          <p:spPr>
            <a:xfrm>
              <a:off x="-2566930" y="3305060"/>
              <a:ext cx="209320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楕円 71"/>
            <p:cNvSpPr/>
            <p:nvPr/>
          </p:nvSpPr>
          <p:spPr>
            <a:xfrm>
              <a:off x="-1992341" y="3305060"/>
              <a:ext cx="209320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楕円 72"/>
            <p:cNvSpPr/>
            <p:nvPr/>
          </p:nvSpPr>
          <p:spPr>
            <a:xfrm>
              <a:off x="-1397430" y="3305060"/>
              <a:ext cx="209320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楕円 73"/>
            <p:cNvSpPr/>
            <p:nvPr/>
          </p:nvSpPr>
          <p:spPr>
            <a:xfrm>
              <a:off x="-2566930" y="4032174"/>
              <a:ext cx="209320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楕円 74"/>
            <p:cNvSpPr/>
            <p:nvPr/>
          </p:nvSpPr>
          <p:spPr>
            <a:xfrm>
              <a:off x="-1992341" y="4032174"/>
              <a:ext cx="209320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楕円 75"/>
            <p:cNvSpPr/>
            <p:nvPr/>
          </p:nvSpPr>
          <p:spPr>
            <a:xfrm>
              <a:off x="-1397430" y="4032174"/>
              <a:ext cx="209320" cy="19830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778" b="75741" l="38021" r="76354">
                          <a14:foregroundMark x1="44583" y1="51111" x2="43958" y2="59815"/>
                          <a14:foregroundMark x1="44167" y1="27685" x2="43854" y2="29074"/>
                          <a14:foregroundMark x1="43542" y1="27685" x2="41667" y2="33704"/>
                          <a14:foregroundMark x1="45885" y1="26019" x2="49792" y2="26019"/>
                        </a14:backgroundRemoval>
                      </a14:imgEffect>
                    </a14:imgLayer>
                  </a14:imgProps>
                </a:ext>
              </a:extLst>
            </a:blip>
            <a:srcRect l="37996" t="17236" r="19243" b="22842"/>
            <a:stretch/>
          </p:blipFill>
          <p:spPr>
            <a:xfrm rot="623474">
              <a:off x="-468042" y="2516774"/>
              <a:ext cx="550195" cy="433683"/>
            </a:xfrm>
            <a:prstGeom prst="rect">
              <a:avLst/>
            </a:prstGeom>
          </p:spPr>
        </p:pic>
        <p:sp>
          <p:nvSpPr>
            <p:cNvPr id="18" name="二等辺三角形 17"/>
            <p:cNvSpPr/>
            <p:nvPr/>
          </p:nvSpPr>
          <p:spPr>
            <a:xfrm rot="3414213">
              <a:off x="-913994" y="2717518"/>
              <a:ext cx="297455" cy="61987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7" name="図 76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778" b="75741" l="38021" r="76354">
                          <a14:foregroundMark x1="44583" y1="51111" x2="43958" y2="59815"/>
                          <a14:foregroundMark x1="44167" y1="27685" x2="43854" y2="29074"/>
                          <a14:foregroundMark x1="43542" y1="27685" x2="41667" y2="33704"/>
                          <a14:foregroundMark x1="45885" y1="26019" x2="49792" y2="26019"/>
                        </a14:backgroundRemoval>
                      </a14:imgEffect>
                    </a14:imgLayer>
                  </a14:imgProps>
                </a:ext>
              </a:extLst>
            </a:blip>
            <a:srcRect l="37996" t="17236" r="19243" b="22842"/>
            <a:stretch/>
          </p:blipFill>
          <p:spPr>
            <a:xfrm rot="20072338" flipH="1">
              <a:off x="-3889105" y="4464564"/>
              <a:ext cx="550195" cy="433683"/>
            </a:xfrm>
            <a:prstGeom prst="rect">
              <a:avLst/>
            </a:prstGeom>
          </p:spPr>
        </p:pic>
        <p:sp>
          <p:nvSpPr>
            <p:cNvPr id="78" name="二等辺三角形 77"/>
            <p:cNvSpPr/>
            <p:nvPr/>
          </p:nvSpPr>
          <p:spPr>
            <a:xfrm rot="14946621" flipH="1">
              <a:off x="-3134747" y="4189412"/>
              <a:ext cx="297455" cy="61987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9" name="テキスト ボックス 78"/>
          <p:cNvSpPr txBox="1"/>
          <p:nvPr/>
        </p:nvSpPr>
        <p:spPr>
          <a:xfrm>
            <a:off x="4298076" y="3644955"/>
            <a:ext cx="2185214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机の列全体が写るように撮影</a:t>
            </a:r>
            <a:endParaRPr kumimoji="1" lang="ja-JP" altLang="en-US" sz="12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80004" y="3169237"/>
            <a:ext cx="2185214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机の列全体が写るように撮影</a:t>
            </a:r>
            <a:endParaRPr kumimoji="1" lang="ja-JP" altLang="en-US" sz="12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689903" y="4560279"/>
            <a:ext cx="5484522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机の上、整理整頓を心掛けましょう！</a:t>
            </a:r>
            <a:endParaRPr kumimoji="1" lang="ja-JP" altLang="en-US" sz="12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317" y="44593"/>
            <a:ext cx="1280874" cy="960656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73975" y="3129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サンプル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4133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136</Words>
  <Application>Microsoft Office PowerPoint</Application>
  <PresentationFormat>画面に合わせる (4:3)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ritzuser</dc:creator>
  <cp:lastModifiedBy>ritzuser</cp:lastModifiedBy>
  <cp:revision>73</cp:revision>
  <cp:lastPrinted>2018-10-30T03:34:24Z</cp:lastPrinted>
  <dcterms:created xsi:type="dcterms:W3CDTF">2018-10-30T02:55:34Z</dcterms:created>
  <dcterms:modified xsi:type="dcterms:W3CDTF">2020-06-19T04:17:27Z</dcterms:modified>
</cp:coreProperties>
</file>